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92591B-8212-4C9C-9F1E-408E4B80EB43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00FEA9D-FEBC-417C-AB64-ADB45E1AB9AB}">
      <dgm:prSet phldrT="[Texte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Association d’anciens élèves et sympathisants</a:t>
          </a:r>
        </a:p>
      </dgm:t>
    </dgm:pt>
    <dgm:pt modelId="{54EDC734-07B0-4938-B123-17E5DB877FB4}" type="parTrans" cxnId="{30EAFA0B-9F73-4483-8108-E1E0239A8EC7}">
      <dgm:prSet/>
      <dgm:spPr/>
      <dgm:t>
        <a:bodyPr/>
        <a:lstStyle/>
        <a:p>
          <a:endParaRPr lang="fr-FR"/>
        </a:p>
      </dgm:t>
    </dgm:pt>
    <dgm:pt modelId="{0A573FC1-A8A5-4972-A3B3-A56FC7EB3CFD}" type="sibTrans" cxnId="{30EAFA0B-9F73-4483-8108-E1E0239A8EC7}">
      <dgm:prSet/>
      <dgm:spPr/>
      <dgm:t>
        <a:bodyPr/>
        <a:lstStyle/>
        <a:p>
          <a:endParaRPr lang="fr-FR"/>
        </a:p>
      </dgm:t>
    </dgm:pt>
    <dgm:pt modelId="{B6AC2FA4-6748-4DD7-BB21-91D484C21A22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400" dirty="0"/>
            <a:t>Soutien financier</a:t>
          </a:r>
        </a:p>
      </dgm:t>
    </dgm:pt>
    <dgm:pt modelId="{CE55AE39-996D-4C39-9025-B572A4EA6903}" type="parTrans" cxnId="{D6CDEADD-F6AA-4E43-A980-22DD4B3F111F}">
      <dgm:prSet/>
      <dgm:spPr/>
      <dgm:t>
        <a:bodyPr/>
        <a:lstStyle/>
        <a:p>
          <a:endParaRPr lang="fr-FR"/>
        </a:p>
      </dgm:t>
    </dgm:pt>
    <dgm:pt modelId="{E8B7057A-C0A4-4D19-8F71-8AD0A82E0A35}" type="sibTrans" cxnId="{D6CDEADD-F6AA-4E43-A980-22DD4B3F111F}">
      <dgm:prSet/>
      <dgm:spPr/>
      <dgm:t>
        <a:bodyPr/>
        <a:lstStyle/>
        <a:p>
          <a:endParaRPr lang="fr-FR"/>
        </a:p>
      </dgm:t>
    </dgm:pt>
    <dgm:pt modelId="{DF830FA7-0199-4767-87B5-120CF4012A2F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400" dirty="0"/>
            <a:t>Aide aux stages ou à l’emploi</a:t>
          </a:r>
        </a:p>
      </dgm:t>
    </dgm:pt>
    <dgm:pt modelId="{9AA61477-0640-4D48-85CB-81D5D221F41D}" type="parTrans" cxnId="{25769750-54FC-4763-B528-DA6AE1B38C9C}">
      <dgm:prSet/>
      <dgm:spPr/>
      <dgm:t>
        <a:bodyPr/>
        <a:lstStyle/>
        <a:p>
          <a:endParaRPr lang="fr-FR"/>
        </a:p>
      </dgm:t>
    </dgm:pt>
    <dgm:pt modelId="{FDEE5D6A-DFE3-40CE-B88E-A94FBCA6845D}" type="sibTrans" cxnId="{25769750-54FC-4763-B528-DA6AE1B38C9C}">
      <dgm:prSet/>
      <dgm:spPr/>
      <dgm:t>
        <a:bodyPr/>
        <a:lstStyle/>
        <a:p>
          <a:endParaRPr lang="fr-FR"/>
        </a:p>
      </dgm:t>
    </dgm:pt>
    <dgm:pt modelId="{C1E640E7-F09B-44D0-B04F-E6778A98FE67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400" dirty="0"/>
            <a:t>Financement de bourses</a:t>
          </a:r>
        </a:p>
      </dgm:t>
    </dgm:pt>
    <dgm:pt modelId="{F7511AD4-FC17-4474-BEFE-0705F0920211}" type="parTrans" cxnId="{04AD1A99-DF30-4D03-8D0A-5A64A57B7BB6}">
      <dgm:prSet/>
      <dgm:spPr/>
      <dgm:t>
        <a:bodyPr/>
        <a:lstStyle/>
        <a:p>
          <a:endParaRPr lang="fr-FR"/>
        </a:p>
      </dgm:t>
    </dgm:pt>
    <dgm:pt modelId="{F0AE1D20-18DD-4478-AF5E-DCF77D593104}" type="sibTrans" cxnId="{04AD1A99-DF30-4D03-8D0A-5A64A57B7BB6}">
      <dgm:prSet/>
      <dgm:spPr/>
      <dgm:t>
        <a:bodyPr/>
        <a:lstStyle/>
        <a:p>
          <a:endParaRPr lang="fr-FR"/>
        </a:p>
      </dgm:t>
    </dgm:pt>
    <dgm:pt modelId="{C4A169F9-7953-4100-AA4B-6C5A4400CA8C}">
      <dgm:prSet phldrT="[Texte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400" dirty="0"/>
            <a:t>Aide aux événements</a:t>
          </a:r>
        </a:p>
      </dgm:t>
    </dgm:pt>
    <dgm:pt modelId="{8236FBCA-17D5-42A8-A834-D8150798F2B2}" type="parTrans" cxnId="{B7497081-52C9-44A6-965A-3815F7A43562}">
      <dgm:prSet/>
      <dgm:spPr/>
      <dgm:t>
        <a:bodyPr/>
        <a:lstStyle/>
        <a:p>
          <a:endParaRPr lang="fr-FR"/>
        </a:p>
      </dgm:t>
    </dgm:pt>
    <dgm:pt modelId="{B768F818-2B49-4A9E-B428-540780F1A2E0}" type="sibTrans" cxnId="{B7497081-52C9-44A6-965A-3815F7A43562}">
      <dgm:prSet/>
      <dgm:spPr/>
      <dgm:t>
        <a:bodyPr/>
        <a:lstStyle/>
        <a:p>
          <a:endParaRPr lang="fr-FR"/>
        </a:p>
      </dgm:t>
    </dgm:pt>
    <dgm:pt modelId="{C00375E2-8C9B-4A1D-8AC3-34DDF16949EC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400" dirty="0"/>
            <a:t>Membres d’OGEC</a:t>
          </a:r>
        </a:p>
      </dgm:t>
    </dgm:pt>
    <dgm:pt modelId="{CEDDF8FE-786D-4757-9A79-4522ADA25AB4}" type="parTrans" cxnId="{0B050234-06DE-4FA3-8FF3-531ABA3A40D3}">
      <dgm:prSet/>
      <dgm:spPr/>
      <dgm:t>
        <a:bodyPr/>
        <a:lstStyle/>
        <a:p>
          <a:endParaRPr lang="fr-FR"/>
        </a:p>
      </dgm:t>
    </dgm:pt>
    <dgm:pt modelId="{56B5721A-FEC3-4581-8920-44100033384B}" type="sibTrans" cxnId="{0B050234-06DE-4FA3-8FF3-531ABA3A40D3}">
      <dgm:prSet/>
      <dgm:spPr/>
      <dgm:t>
        <a:bodyPr/>
        <a:lstStyle/>
        <a:p>
          <a:endParaRPr lang="fr-FR"/>
        </a:p>
      </dgm:t>
    </dgm:pt>
    <dgm:pt modelId="{670BF75D-5FB2-42F3-B4CE-8D0F238E6D8E}">
      <dgm:prSet phldrT="[Texte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400" dirty="0"/>
            <a:t>Rayonnement, sentiment d’appartenance </a:t>
          </a:r>
        </a:p>
      </dgm:t>
    </dgm:pt>
    <dgm:pt modelId="{F5B6D88D-E256-4CD3-9D3D-F37B4E24CDAF}" type="parTrans" cxnId="{63D11807-9DA1-4D7B-80C5-F48CF6B7357C}">
      <dgm:prSet/>
      <dgm:spPr/>
      <dgm:t>
        <a:bodyPr/>
        <a:lstStyle/>
        <a:p>
          <a:endParaRPr lang="fr-FR"/>
        </a:p>
      </dgm:t>
    </dgm:pt>
    <dgm:pt modelId="{39180AC8-DEDD-45FD-BC21-23FA866201AF}" type="sibTrans" cxnId="{63D11807-9DA1-4D7B-80C5-F48CF6B7357C}">
      <dgm:prSet/>
      <dgm:spPr/>
      <dgm:t>
        <a:bodyPr/>
        <a:lstStyle/>
        <a:p>
          <a:endParaRPr lang="fr-FR"/>
        </a:p>
      </dgm:t>
    </dgm:pt>
    <dgm:pt modelId="{25F97519-6D94-4161-A453-CBDC4817A4B5}">
      <dgm:prSet phldrT="[Texte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400" dirty="0"/>
            <a:t>Tutorat, soutien scolaire, catéchèse</a:t>
          </a:r>
        </a:p>
      </dgm:t>
    </dgm:pt>
    <dgm:pt modelId="{E1457B82-A3FE-494C-852B-641F11FC948E}" type="parTrans" cxnId="{EEBB33FC-8D98-44AE-8431-14C58FA8ADFF}">
      <dgm:prSet/>
      <dgm:spPr/>
      <dgm:t>
        <a:bodyPr/>
        <a:lstStyle/>
        <a:p>
          <a:endParaRPr lang="fr-FR"/>
        </a:p>
      </dgm:t>
    </dgm:pt>
    <dgm:pt modelId="{A034A73A-F806-4744-96D4-18C4E087DEF0}" type="sibTrans" cxnId="{EEBB33FC-8D98-44AE-8431-14C58FA8ADFF}">
      <dgm:prSet/>
      <dgm:spPr/>
      <dgm:t>
        <a:bodyPr/>
        <a:lstStyle/>
        <a:p>
          <a:endParaRPr lang="fr-FR"/>
        </a:p>
      </dgm:t>
    </dgm:pt>
    <dgm:pt modelId="{6E6B4247-9E40-45C5-B147-DC252321BCD2}" type="pres">
      <dgm:prSet presAssocID="{ED92591B-8212-4C9C-9F1E-408E4B80EB4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93DA470C-AE18-4DC5-B23D-1BD0E21441C4}" type="pres">
      <dgm:prSet presAssocID="{A00FEA9D-FEBC-417C-AB64-ADB45E1AB9AB}" presName="singleCycle" presStyleCnt="0"/>
      <dgm:spPr/>
    </dgm:pt>
    <dgm:pt modelId="{61992F97-AB56-4E2C-B819-A74439E208FF}" type="pres">
      <dgm:prSet presAssocID="{A00FEA9D-FEBC-417C-AB64-ADB45E1AB9AB}" presName="singleCenter" presStyleLbl="node1" presStyleIdx="0" presStyleCnt="8" custScaleX="166430" custLinFactNeighborX="-1200" custLinFactNeighborY="2182">
        <dgm:presLayoutVars>
          <dgm:chMax val="7"/>
          <dgm:chPref val="7"/>
        </dgm:presLayoutVars>
      </dgm:prSet>
      <dgm:spPr/>
    </dgm:pt>
    <dgm:pt modelId="{76699D2A-0177-4572-BD2C-C5FF8EBE9042}" type="pres">
      <dgm:prSet presAssocID="{CE55AE39-996D-4C39-9025-B572A4EA6903}" presName="Name56" presStyleLbl="parChTrans1D2" presStyleIdx="0" presStyleCnt="7"/>
      <dgm:spPr/>
    </dgm:pt>
    <dgm:pt modelId="{29CF6F4F-74AC-45FB-A1E8-EBB4E8197D7E}" type="pres">
      <dgm:prSet presAssocID="{B6AC2FA4-6748-4DD7-BB21-91D484C21A22}" presName="text0" presStyleLbl="node1" presStyleIdx="1" presStyleCnt="8" custScaleX="186840" custRadScaleRad="116801" custRadScaleInc="532958">
        <dgm:presLayoutVars>
          <dgm:bulletEnabled val="1"/>
        </dgm:presLayoutVars>
      </dgm:prSet>
      <dgm:spPr/>
    </dgm:pt>
    <dgm:pt modelId="{60B04F88-B95B-45E4-8AFA-DD018C250EA9}" type="pres">
      <dgm:prSet presAssocID="{8236FBCA-17D5-42A8-A834-D8150798F2B2}" presName="Name56" presStyleLbl="parChTrans1D2" presStyleIdx="1" presStyleCnt="7"/>
      <dgm:spPr/>
    </dgm:pt>
    <dgm:pt modelId="{7D4A887C-5E68-4736-B54F-EB6C4A117773}" type="pres">
      <dgm:prSet presAssocID="{C4A169F9-7953-4100-AA4B-6C5A4400CA8C}" presName="text0" presStyleLbl="node1" presStyleIdx="2" presStyleCnt="8" custScaleX="246950" custRadScaleRad="106069" custRadScaleInc="626727">
        <dgm:presLayoutVars>
          <dgm:bulletEnabled val="1"/>
        </dgm:presLayoutVars>
      </dgm:prSet>
      <dgm:spPr/>
    </dgm:pt>
    <dgm:pt modelId="{C3C1847D-2070-4E67-BBD4-2E148AEEC11A}" type="pres">
      <dgm:prSet presAssocID="{CEDDF8FE-786D-4757-9A79-4522ADA25AB4}" presName="Name56" presStyleLbl="parChTrans1D2" presStyleIdx="2" presStyleCnt="7"/>
      <dgm:spPr/>
    </dgm:pt>
    <dgm:pt modelId="{DE777B56-687A-40F9-9147-58C5ACDBD9A1}" type="pres">
      <dgm:prSet presAssocID="{C00375E2-8C9B-4A1D-8AC3-34DDF16949EC}" presName="text0" presStyleLbl="node1" presStyleIdx="3" presStyleCnt="8" custScaleX="213320" custScaleY="84150" custRadScaleRad="134564" custRadScaleInc="-24149">
        <dgm:presLayoutVars>
          <dgm:bulletEnabled val="1"/>
        </dgm:presLayoutVars>
      </dgm:prSet>
      <dgm:spPr/>
    </dgm:pt>
    <dgm:pt modelId="{872C0345-59B9-4CE7-8383-3CA3EC9664BA}" type="pres">
      <dgm:prSet presAssocID="{9AA61477-0640-4D48-85CB-81D5D221F41D}" presName="Name56" presStyleLbl="parChTrans1D2" presStyleIdx="3" presStyleCnt="7"/>
      <dgm:spPr/>
    </dgm:pt>
    <dgm:pt modelId="{5A1B9ADB-A87A-4E2B-BEF8-2E55725E176D}" type="pres">
      <dgm:prSet presAssocID="{DF830FA7-0199-4767-87B5-120CF4012A2F}" presName="text0" presStyleLbl="node1" presStyleIdx="4" presStyleCnt="8" custScaleX="276172" custRadScaleRad="144788" custRadScaleInc="-342183">
        <dgm:presLayoutVars>
          <dgm:bulletEnabled val="1"/>
        </dgm:presLayoutVars>
      </dgm:prSet>
      <dgm:spPr/>
    </dgm:pt>
    <dgm:pt modelId="{A5DDC3D7-C3A0-4DE0-B227-A6FB02360FF6}" type="pres">
      <dgm:prSet presAssocID="{F7511AD4-FC17-4474-BEFE-0705F0920211}" presName="Name56" presStyleLbl="parChTrans1D2" presStyleIdx="4" presStyleCnt="7"/>
      <dgm:spPr/>
    </dgm:pt>
    <dgm:pt modelId="{32A8620E-1539-4185-998F-22B74C8A2D59}" type="pres">
      <dgm:prSet presAssocID="{C1E640E7-F09B-44D0-B04F-E6778A98FE67}" presName="text0" presStyleLbl="node1" presStyleIdx="5" presStyleCnt="8" custScaleX="251381" custRadScaleRad="155533" custRadScaleInc="210784">
        <dgm:presLayoutVars>
          <dgm:bulletEnabled val="1"/>
        </dgm:presLayoutVars>
      </dgm:prSet>
      <dgm:spPr/>
    </dgm:pt>
    <dgm:pt modelId="{40757C26-34B8-4E76-8D05-5B18CC2E6F1C}" type="pres">
      <dgm:prSet presAssocID="{F5B6D88D-E256-4CD3-9D3D-F37B4E24CDAF}" presName="Name56" presStyleLbl="parChTrans1D2" presStyleIdx="5" presStyleCnt="7"/>
      <dgm:spPr/>
    </dgm:pt>
    <dgm:pt modelId="{9358A768-73F8-4EDC-B930-933D548AAE1A}" type="pres">
      <dgm:prSet presAssocID="{670BF75D-5FB2-42F3-B4CE-8D0F238E6D8E}" presName="text0" presStyleLbl="node1" presStyleIdx="6" presStyleCnt="8" custScaleX="254762" custScaleY="137463" custRadScaleRad="84409" custRadScaleInc="377241">
        <dgm:presLayoutVars>
          <dgm:bulletEnabled val="1"/>
        </dgm:presLayoutVars>
      </dgm:prSet>
      <dgm:spPr/>
    </dgm:pt>
    <dgm:pt modelId="{B01DFD12-5AC8-45B4-B637-ADF60D989863}" type="pres">
      <dgm:prSet presAssocID="{E1457B82-A3FE-494C-852B-641F11FC948E}" presName="Name56" presStyleLbl="parChTrans1D2" presStyleIdx="6" presStyleCnt="7"/>
      <dgm:spPr/>
    </dgm:pt>
    <dgm:pt modelId="{411586C9-9245-4D73-B62D-724708C221FB}" type="pres">
      <dgm:prSet presAssocID="{25F97519-6D94-4161-A453-CBDC4817A4B5}" presName="text0" presStyleLbl="node1" presStyleIdx="7" presStyleCnt="8" custScaleX="247094" custScaleY="121631" custRadScaleRad="158089" custRadScaleInc="-79756">
        <dgm:presLayoutVars>
          <dgm:bulletEnabled val="1"/>
        </dgm:presLayoutVars>
      </dgm:prSet>
      <dgm:spPr/>
    </dgm:pt>
  </dgm:ptLst>
  <dgm:cxnLst>
    <dgm:cxn modelId="{928972CD-13EC-4543-AE18-C82711B2E34F}" type="presOf" srcId="{C1E640E7-F09B-44D0-B04F-E6778A98FE67}" destId="{32A8620E-1539-4185-998F-22B74C8A2D59}" srcOrd="0" destOrd="0" presId="urn:microsoft.com/office/officeart/2008/layout/RadialCluster"/>
    <dgm:cxn modelId="{63D11807-9DA1-4D7B-80C5-F48CF6B7357C}" srcId="{A00FEA9D-FEBC-417C-AB64-ADB45E1AB9AB}" destId="{670BF75D-5FB2-42F3-B4CE-8D0F238E6D8E}" srcOrd="5" destOrd="0" parTransId="{F5B6D88D-E256-4CD3-9D3D-F37B4E24CDAF}" sibTransId="{39180AC8-DEDD-45FD-BC21-23FA866201AF}"/>
    <dgm:cxn modelId="{94D181B4-53EE-4174-823E-81E0723B955C}" type="presOf" srcId="{8236FBCA-17D5-42A8-A834-D8150798F2B2}" destId="{60B04F88-B95B-45E4-8AFA-DD018C250EA9}" srcOrd="0" destOrd="0" presId="urn:microsoft.com/office/officeart/2008/layout/RadialCluster"/>
    <dgm:cxn modelId="{6C476B71-C0BD-4836-9023-9219D2387F57}" type="presOf" srcId="{B6AC2FA4-6748-4DD7-BB21-91D484C21A22}" destId="{29CF6F4F-74AC-45FB-A1E8-EBB4E8197D7E}" srcOrd="0" destOrd="0" presId="urn:microsoft.com/office/officeart/2008/layout/RadialCluster"/>
    <dgm:cxn modelId="{D1195B57-973D-4866-98A7-9CF5E1171147}" type="presOf" srcId="{F7511AD4-FC17-4474-BEFE-0705F0920211}" destId="{A5DDC3D7-C3A0-4DE0-B227-A6FB02360FF6}" srcOrd="0" destOrd="0" presId="urn:microsoft.com/office/officeart/2008/layout/RadialCluster"/>
    <dgm:cxn modelId="{9E39C13B-EED4-41A1-8FAB-C5C2FE73EF5C}" type="presOf" srcId="{CEDDF8FE-786D-4757-9A79-4522ADA25AB4}" destId="{C3C1847D-2070-4E67-BBD4-2E148AEEC11A}" srcOrd="0" destOrd="0" presId="urn:microsoft.com/office/officeart/2008/layout/RadialCluster"/>
    <dgm:cxn modelId="{4BF55670-D00E-46C7-9E2B-B39F7F6C2807}" type="presOf" srcId="{ED92591B-8212-4C9C-9F1E-408E4B80EB43}" destId="{6E6B4247-9E40-45C5-B147-DC252321BCD2}" srcOrd="0" destOrd="0" presId="urn:microsoft.com/office/officeart/2008/layout/RadialCluster"/>
    <dgm:cxn modelId="{30EAFA0B-9F73-4483-8108-E1E0239A8EC7}" srcId="{ED92591B-8212-4C9C-9F1E-408E4B80EB43}" destId="{A00FEA9D-FEBC-417C-AB64-ADB45E1AB9AB}" srcOrd="0" destOrd="0" parTransId="{54EDC734-07B0-4938-B123-17E5DB877FB4}" sibTransId="{0A573FC1-A8A5-4972-A3B3-A56FC7EB3CFD}"/>
    <dgm:cxn modelId="{D861BC91-BE59-43DB-801A-47918388EBED}" type="presOf" srcId="{A00FEA9D-FEBC-417C-AB64-ADB45E1AB9AB}" destId="{61992F97-AB56-4E2C-B819-A74439E208FF}" srcOrd="0" destOrd="0" presId="urn:microsoft.com/office/officeart/2008/layout/RadialCluster"/>
    <dgm:cxn modelId="{D6CDEADD-F6AA-4E43-A980-22DD4B3F111F}" srcId="{A00FEA9D-FEBC-417C-AB64-ADB45E1AB9AB}" destId="{B6AC2FA4-6748-4DD7-BB21-91D484C21A22}" srcOrd="0" destOrd="0" parTransId="{CE55AE39-996D-4C39-9025-B572A4EA6903}" sibTransId="{E8B7057A-C0A4-4D19-8F71-8AD0A82E0A35}"/>
    <dgm:cxn modelId="{B7497081-52C9-44A6-965A-3815F7A43562}" srcId="{A00FEA9D-FEBC-417C-AB64-ADB45E1AB9AB}" destId="{C4A169F9-7953-4100-AA4B-6C5A4400CA8C}" srcOrd="1" destOrd="0" parTransId="{8236FBCA-17D5-42A8-A834-D8150798F2B2}" sibTransId="{B768F818-2B49-4A9E-B428-540780F1A2E0}"/>
    <dgm:cxn modelId="{0B050234-06DE-4FA3-8FF3-531ABA3A40D3}" srcId="{A00FEA9D-FEBC-417C-AB64-ADB45E1AB9AB}" destId="{C00375E2-8C9B-4A1D-8AC3-34DDF16949EC}" srcOrd="2" destOrd="0" parTransId="{CEDDF8FE-786D-4757-9A79-4522ADA25AB4}" sibTransId="{56B5721A-FEC3-4581-8920-44100033384B}"/>
    <dgm:cxn modelId="{95E115BB-48E6-40B9-83FB-6A0ADA7FE33F}" type="presOf" srcId="{DF830FA7-0199-4767-87B5-120CF4012A2F}" destId="{5A1B9ADB-A87A-4E2B-BEF8-2E55725E176D}" srcOrd="0" destOrd="0" presId="urn:microsoft.com/office/officeart/2008/layout/RadialCluster"/>
    <dgm:cxn modelId="{17F083C8-188D-49CF-94BF-2F9E7EED5945}" type="presOf" srcId="{9AA61477-0640-4D48-85CB-81D5D221F41D}" destId="{872C0345-59B9-4CE7-8383-3CA3EC9664BA}" srcOrd="0" destOrd="0" presId="urn:microsoft.com/office/officeart/2008/layout/RadialCluster"/>
    <dgm:cxn modelId="{EEBB33FC-8D98-44AE-8431-14C58FA8ADFF}" srcId="{A00FEA9D-FEBC-417C-AB64-ADB45E1AB9AB}" destId="{25F97519-6D94-4161-A453-CBDC4817A4B5}" srcOrd="6" destOrd="0" parTransId="{E1457B82-A3FE-494C-852B-641F11FC948E}" sibTransId="{A034A73A-F806-4744-96D4-18C4E087DEF0}"/>
    <dgm:cxn modelId="{3DA21801-87C4-4C63-8BBD-904822A2A2FE}" type="presOf" srcId="{CE55AE39-996D-4C39-9025-B572A4EA6903}" destId="{76699D2A-0177-4572-BD2C-C5FF8EBE9042}" srcOrd="0" destOrd="0" presId="urn:microsoft.com/office/officeart/2008/layout/RadialCluster"/>
    <dgm:cxn modelId="{10C7F0E3-D1CF-4258-A7BC-F1D2EF6B479A}" type="presOf" srcId="{E1457B82-A3FE-494C-852B-641F11FC948E}" destId="{B01DFD12-5AC8-45B4-B637-ADF60D989863}" srcOrd="0" destOrd="0" presId="urn:microsoft.com/office/officeart/2008/layout/RadialCluster"/>
    <dgm:cxn modelId="{014C50EC-2468-4740-B553-15E7A7C4D012}" type="presOf" srcId="{670BF75D-5FB2-42F3-B4CE-8D0F238E6D8E}" destId="{9358A768-73F8-4EDC-B930-933D548AAE1A}" srcOrd="0" destOrd="0" presId="urn:microsoft.com/office/officeart/2008/layout/RadialCluster"/>
    <dgm:cxn modelId="{04AD1A99-DF30-4D03-8D0A-5A64A57B7BB6}" srcId="{A00FEA9D-FEBC-417C-AB64-ADB45E1AB9AB}" destId="{C1E640E7-F09B-44D0-B04F-E6778A98FE67}" srcOrd="4" destOrd="0" parTransId="{F7511AD4-FC17-4474-BEFE-0705F0920211}" sibTransId="{F0AE1D20-18DD-4478-AF5E-DCF77D593104}"/>
    <dgm:cxn modelId="{40462B08-59CA-4501-BA3C-B784A936E977}" type="presOf" srcId="{F5B6D88D-E256-4CD3-9D3D-F37B4E24CDAF}" destId="{40757C26-34B8-4E76-8D05-5B18CC2E6F1C}" srcOrd="0" destOrd="0" presId="urn:microsoft.com/office/officeart/2008/layout/RadialCluster"/>
    <dgm:cxn modelId="{D27EAB5B-0D46-4919-92A0-D53CBC7B97A0}" type="presOf" srcId="{C00375E2-8C9B-4A1D-8AC3-34DDF16949EC}" destId="{DE777B56-687A-40F9-9147-58C5ACDBD9A1}" srcOrd="0" destOrd="0" presId="urn:microsoft.com/office/officeart/2008/layout/RadialCluster"/>
    <dgm:cxn modelId="{25769750-54FC-4763-B528-DA6AE1B38C9C}" srcId="{A00FEA9D-FEBC-417C-AB64-ADB45E1AB9AB}" destId="{DF830FA7-0199-4767-87B5-120CF4012A2F}" srcOrd="3" destOrd="0" parTransId="{9AA61477-0640-4D48-85CB-81D5D221F41D}" sibTransId="{FDEE5D6A-DFE3-40CE-B88E-A94FBCA6845D}"/>
    <dgm:cxn modelId="{ECD00475-B8D5-4098-9F24-DC7E03F12A75}" type="presOf" srcId="{C4A169F9-7953-4100-AA4B-6C5A4400CA8C}" destId="{7D4A887C-5E68-4736-B54F-EB6C4A117773}" srcOrd="0" destOrd="0" presId="urn:microsoft.com/office/officeart/2008/layout/RadialCluster"/>
    <dgm:cxn modelId="{4DA0255C-6192-432E-8F30-9E01E91AF9FA}" type="presOf" srcId="{25F97519-6D94-4161-A453-CBDC4817A4B5}" destId="{411586C9-9245-4D73-B62D-724708C221FB}" srcOrd="0" destOrd="0" presId="urn:microsoft.com/office/officeart/2008/layout/RadialCluster"/>
    <dgm:cxn modelId="{23776221-9C5E-40DC-BA66-FC427F6C4482}" type="presParOf" srcId="{6E6B4247-9E40-45C5-B147-DC252321BCD2}" destId="{93DA470C-AE18-4DC5-B23D-1BD0E21441C4}" srcOrd="0" destOrd="0" presId="urn:microsoft.com/office/officeart/2008/layout/RadialCluster"/>
    <dgm:cxn modelId="{D9A99726-1677-46C5-BA55-3507A89E190E}" type="presParOf" srcId="{93DA470C-AE18-4DC5-B23D-1BD0E21441C4}" destId="{61992F97-AB56-4E2C-B819-A74439E208FF}" srcOrd="0" destOrd="0" presId="urn:microsoft.com/office/officeart/2008/layout/RadialCluster"/>
    <dgm:cxn modelId="{E6994FBD-93D9-4D9E-A6B0-BEDC02845BAA}" type="presParOf" srcId="{93DA470C-AE18-4DC5-B23D-1BD0E21441C4}" destId="{76699D2A-0177-4572-BD2C-C5FF8EBE9042}" srcOrd="1" destOrd="0" presId="urn:microsoft.com/office/officeart/2008/layout/RadialCluster"/>
    <dgm:cxn modelId="{07E6C4F4-111F-4284-9821-5EF3F86C47FC}" type="presParOf" srcId="{93DA470C-AE18-4DC5-B23D-1BD0E21441C4}" destId="{29CF6F4F-74AC-45FB-A1E8-EBB4E8197D7E}" srcOrd="2" destOrd="0" presId="urn:microsoft.com/office/officeart/2008/layout/RadialCluster"/>
    <dgm:cxn modelId="{0D98FCAC-CC38-4FD4-9C79-6EC43EB9AB0E}" type="presParOf" srcId="{93DA470C-AE18-4DC5-B23D-1BD0E21441C4}" destId="{60B04F88-B95B-45E4-8AFA-DD018C250EA9}" srcOrd="3" destOrd="0" presId="urn:microsoft.com/office/officeart/2008/layout/RadialCluster"/>
    <dgm:cxn modelId="{DD4D4DDB-FB73-41C9-8BEC-5546CEFFB6DE}" type="presParOf" srcId="{93DA470C-AE18-4DC5-B23D-1BD0E21441C4}" destId="{7D4A887C-5E68-4736-B54F-EB6C4A117773}" srcOrd="4" destOrd="0" presId="urn:microsoft.com/office/officeart/2008/layout/RadialCluster"/>
    <dgm:cxn modelId="{E30B9AE4-337B-42CE-9C5D-B5BFDB632D39}" type="presParOf" srcId="{93DA470C-AE18-4DC5-B23D-1BD0E21441C4}" destId="{C3C1847D-2070-4E67-BBD4-2E148AEEC11A}" srcOrd="5" destOrd="0" presId="urn:microsoft.com/office/officeart/2008/layout/RadialCluster"/>
    <dgm:cxn modelId="{E0A5B9BE-84F6-476E-827F-726C480C1023}" type="presParOf" srcId="{93DA470C-AE18-4DC5-B23D-1BD0E21441C4}" destId="{DE777B56-687A-40F9-9147-58C5ACDBD9A1}" srcOrd="6" destOrd="0" presId="urn:microsoft.com/office/officeart/2008/layout/RadialCluster"/>
    <dgm:cxn modelId="{669C324D-BA79-44E6-ACD6-1AE55C21E4AC}" type="presParOf" srcId="{93DA470C-AE18-4DC5-B23D-1BD0E21441C4}" destId="{872C0345-59B9-4CE7-8383-3CA3EC9664BA}" srcOrd="7" destOrd="0" presId="urn:microsoft.com/office/officeart/2008/layout/RadialCluster"/>
    <dgm:cxn modelId="{FC9686CE-EEB2-4DF6-86C9-C539BC772C8A}" type="presParOf" srcId="{93DA470C-AE18-4DC5-B23D-1BD0E21441C4}" destId="{5A1B9ADB-A87A-4E2B-BEF8-2E55725E176D}" srcOrd="8" destOrd="0" presId="urn:microsoft.com/office/officeart/2008/layout/RadialCluster"/>
    <dgm:cxn modelId="{CD997882-24BC-46DC-B4A9-D540F08C10F2}" type="presParOf" srcId="{93DA470C-AE18-4DC5-B23D-1BD0E21441C4}" destId="{A5DDC3D7-C3A0-4DE0-B227-A6FB02360FF6}" srcOrd="9" destOrd="0" presId="urn:microsoft.com/office/officeart/2008/layout/RadialCluster"/>
    <dgm:cxn modelId="{F09DE469-6FA5-4442-B6DC-B7C6E2C01EEC}" type="presParOf" srcId="{93DA470C-AE18-4DC5-B23D-1BD0E21441C4}" destId="{32A8620E-1539-4185-998F-22B74C8A2D59}" srcOrd="10" destOrd="0" presId="urn:microsoft.com/office/officeart/2008/layout/RadialCluster"/>
    <dgm:cxn modelId="{BED49B1E-C0FC-40CF-BB20-A14DFD3E2CAB}" type="presParOf" srcId="{93DA470C-AE18-4DC5-B23D-1BD0E21441C4}" destId="{40757C26-34B8-4E76-8D05-5B18CC2E6F1C}" srcOrd="11" destOrd="0" presId="urn:microsoft.com/office/officeart/2008/layout/RadialCluster"/>
    <dgm:cxn modelId="{D6BCFAD6-72C8-476F-A7B7-B916451CD696}" type="presParOf" srcId="{93DA470C-AE18-4DC5-B23D-1BD0E21441C4}" destId="{9358A768-73F8-4EDC-B930-933D548AAE1A}" srcOrd="12" destOrd="0" presId="urn:microsoft.com/office/officeart/2008/layout/RadialCluster"/>
    <dgm:cxn modelId="{D9F92854-3868-4107-8AF7-698C21885584}" type="presParOf" srcId="{93DA470C-AE18-4DC5-B23D-1BD0E21441C4}" destId="{B01DFD12-5AC8-45B4-B637-ADF60D989863}" srcOrd="13" destOrd="0" presId="urn:microsoft.com/office/officeart/2008/layout/RadialCluster"/>
    <dgm:cxn modelId="{9DB54455-9CD8-48BD-8E1C-6F09D9A1E193}" type="presParOf" srcId="{93DA470C-AE18-4DC5-B23D-1BD0E21441C4}" destId="{411586C9-9245-4D73-B62D-724708C221FB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92F97-AB56-4E2C-B819-A74439E208FF}">
      <dsp:nvSpPr>
        <dsp:cNvPr id="0" name=""/>
        <dsp:cNvSpPr/>
      </dsp:nvSpPr>
      <dsp:spPr>
        <a:xfrm>
          <a:off x="3034667" y="1756810"/>
          <a:ext cx="2259768" cy="1357788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Association d’anciens élèves et sympathisants</a:t>
          </a:r>
        </a:p>
      </dsp:txBody>
      <dsp:txXfrm>
        <a:off x="3100949" y="1823092"/>
        <a:ext cx="2127204" cy="1225224"/>
      </dsp:txXfrm>
    </dsp:sp>
    <dsp:sp modelId="{76699D2A-0177-4572-BD2C-C5FF8EBE9042}">
      <dsp:nvSpPr>
        <dsp:cNvPr id="0" name=""/>
        <dsp:cNvSpPr/>
      </dsp:nvSpPr>
      <dsp:spPr>
        <a:xfrm rot="2681754">
          <a:off x="4774556" y="3299792"/>
          <a:ext cx="52660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660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F6F4F-74AC-45FB-A1E8-EBB4E8197D7E}">
      <dsp:nvSpPr>
        <dsp:cNvPr id="0" name=""/>
        <dsp:cNvSpPr/>
      </dsp:nvSpPr>
      <dsp:spPr>
        <a:xfrm>
          <a:off x="4834884" y="3484986"/>
          <a:ext cx="1699718" cy="909718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Soutien financier</a:t>
          </a:r>
        </a:p>
      </dsp:txBody>
      <dsp:txXfrm>
        <a:off x="4879293" y="3529395"/>
        <a:ext cx="1610900" cy="820900"/>
      </dsp:txXfrm>
    </dsp:sp>
    <dsp:sp modelId="{60B04F88-B95B-45E4-8AFA-DD018C250EA9}">
      <dsp:nvSpPr>
        <dsp:cNvPr id="0" name=""/>
        <dsp:cNvSpPr/>
      </dsp:nvSpPr>
      <dsp:spPr>
        <a:xfrm rot="7366376">
          <a:off x="3322007" y="3335798"/>
          <a:ext cx="5261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615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A887C-5E68-4736-B54F-EB6C4A117773}">
      <dsp:nvSpPr>
        <dsp:cNvPr id="0" name=""/>
        <dsp:cNvSpPr/>
      </dsp:nvSpPr>
      <dsp:spPr>
        <a:xfrm>
          <a:off x="2026569" y="3556998"/>
          <a:ext cx="2246549" cy="909718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Aide aux événements</a:t>
          </a:r>
        </a:p>
      </dsp:txBody>
      <dsp:txXfrm>
        <a:off x="2070978" y="3601407"/>
        <a:ext cx="2157731" cy="820900"/>
      </dsp:txXfrm>
    </dsp:sp>
    <dsp:sp modelId="{C3C1847D-2070-4E67-BBD4-2E148AEEC11A}">
      <dsp:nvSpPr>
        <dsp:cNvPr id="0" name=""/>
        <dsp:cNvSpPr/>
      </dsp:nvSpPr>
      <dsp:spPr>
        <a:xfrm rot="282674">
          <a:off x="5293719" y="2546233"/>
          <a:ext cx="42397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397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77B56-687A-40F9-9147-58C5ACDBD9A1}">
      <dsp:nvSpPr>
        <dsp:cNvPr id="0" name=""/>
        <dsp:cNvSpPr/>
      </dsp:nvSpPr>
      <dsp:spPr>
        <a:xfrm>
          <a:off x="5716980" y="2260845"/>
          <a:ext cx="1940611" cy="765528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Membres d’OGEC</a:t>
          </a:r>
        </a:p>
      </dsp:txBody>
      <dsp:txXfrm>
        <a:off x="5754350" y="2298215"/>
        <a:ext cx="1865871" cy="690788"/>
      </dsp:txXfrm>
    </dsp:sp>
    <dsp:sp modelId="{872C0345-59B9-4CE7-8383-3CA3EC9664BA}">
      <dsp:nvSpPr>
        <dsp:cNvPr id="0" name=""/>
        <dsp:cNvSpPr/>
      </dsp:nvSpPr>
      <dsp:spPr>
        <a:xfrm rot="20107704">
          <a:off x="5274423" y="1821160"/>
          <a:ext cx="4315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154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1B9ADB-A87A-4E2B-BEF8-2E55725E176D}">
      <dsp:nvSpPr>
        <dsp:cNvPr id="0" name=""/>
        <dsp:cNvSpPr/>
      </dsp:nvSpPr>
      <dsp:spPr>
        <a:xfrm>
          <a:off x="5410943" y="820691"/>
          <a:ext cx="2512387" cy="909718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Aide aux stages ou à l’emploi</a:t>
          </a:r>
        </a:p>
      </dsp:txBody>
      <dsp:txXfrm>
        <a:off x="5455352" y="865100"/>
        <a:ext cx="2423569" cy="820900"/>
      </dsp:txXfrm>
    </dsp:sp>
    <dsp:sp modelId="{A5DDC3D7-C3A0-4DE0-B227-A6FB02360FF6}">
      <dsp:nvSpPr>
        <dsp:cNvPr id="0" name=""/>
        <dsp:cNvSpPr/>
      </dsp:nvSpPr>
      <dsp:spPr>
        <a:xfrm rot="10282371">
          <a:off x="2510244" y="2646688"/>
          <a:ext cx="52740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740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A8620E-1539-4185-998F-22B74C8A2D59}">
      <dsp:nvSpPr>
        <dsp:cNvPr id="0" name=""/>
        <dsp:cNvSpPr/>
      </dsp:nvSpPr>
      <dsp:spPr>
        <a:xfrm>
          <a:off x="226368" y="2404866"/>
          <a:ext cx="2286859" cy="909718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Financement de bourses</a:t>
          </a:r>
        </a:p>
      </dsp:txBody>
      <dsp:txXfrm>
        <a:off x="270777" y="2449275"/>
        <a:ext cx="2198041" cy="820900"/>
      </dsp:txXfrm>
    </dsp:sp>
    <dsp:sp modelId="{40757C26-34B8-4E76-8D05-5B18CC2E6F1C}">
      <dsp:nvSpPr>
        <dsp:cNvPr id="0" name=""/>
        <dsp:cNvSpPr/>
      </dsp:nvSpPr>
      <dsp:spPr>
        <a:xfrm rot="15958843">
          <a:off x="3937884" y="1589979"/>
          <a:ext cx="3344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448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58A768-73F8-4EDC-B930-933D548AAE1A}">
      <dsp:nvSpPr>
        <dsp:cNvPr id="0" name=""/>
        <dsp:cNvSpPr/>
      </dsp:nvSpPr>
      <dsp:spPr>
        <a:xfrm>
          <a:off x="2890661" y="172621"/>
          <a:ext cx="2317617" cy="1250526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Rayonnement, sentiment d’appartenance </a:t>
          </a:r>
        </a:p>
      </dsp:txBody>
      <dsp:txXfrm>
        <a:off x="2951707" y="233667"/>
        <a:ext cx="2195525" cy="1128434"/>
      </dsp:txXfrm>
    </dsp:sp>
    <dsp:sp modelId="{B01DFD12-5AC8-45B4-B637-ADF60D989863}">
      <dsp:nvSpPr>
        <dsp:cNvPr id="0" name=""/>
        <dsp:cNvSpPr/>
      </dsp:nvSpPr>
      <dsp:spPr>
        <a:xfrm rot="11990762">
          <a:off x="2530823" y="1939752"/>
          <a:ext cx="5192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926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586C9-9245-4D73-B62D-724708C221FB}">
      <dsp:nvSpPr>
        <dsp:cNvPr id="0" name=""/>
        <dsp:cNvSpPr/>
      </dsp:nvSpPr>
      <dsp:spPr>
        <a:xfrm>
          <a:off x="298383" y="892699"/>
          <a:ext cx="2247859" cy="1106499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Tutorat, soutien scolaire, catéchèse</a:t>
          </a:r>
        </a:p>
      </dsp:txBody>
      <dsp:txXfrm>
        <a:off x="352398" y="946714"/>
        <a:ext cx="2139829" cy="998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25/10/2016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goo.gl/forms/uFMn9QtrJSoUpPh7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fr-FR" dirty="0"/>
              <a:t>Fédération des Anciens Elèves Lasalliens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5589240"/>
            <a:ext cx="6688832" cy="864096"/>
          </a:xfrm>
        </p:spPr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Message aux chefs d’établissement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16832"/>
            <a:ext cx="4104456" cy="323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82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Une volonté : </a:t>
            </a:r>
            <a:br>
              <a:rPr lang="fr-FR" dirty="0"/>
            </a:br>
            <a:r>
              <a:rPr lang="fr-FR" dirty="0"/>
              <a:t>Donner une nouvelle impulsion</a:t>
            </a:r>
          </a:p>
        </p:txBody>
      </p:sp>
      <p:sp>
        <p:nvSpPr>
          <p:cNvPr id="10" name="Forme libre 9"/>
          <p:cNvSpPr/>
          <p:nvPr/>
        </p:nvSpPr>
        <p:spPr>
          <a:xfrm>
            <a:off x="192729" y="2644098"/>
            <a:ext cx="3387174" cy="3693821"/>
          </a:xfrm>
          <a:custGeom>
            <a:avLst/>
            <a:gdLst>
              <a:gd name="connsiteX0" fmla="*/ 10800 w 21600"/>
              <a:gd name="connsiteY0" fmla="*/ 5800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312 w 21600"/>
              <a:gd name="connsiteY22" fmla="*/ 6320 h 21600"/>
              <a:gd name="connsiteX23" fmla="*/ 8352 w 21600"/>
              <a:gd name="connsiteY23" fmla="*/ 2295 h 21600"/>
              <a:gd name="connsiteX24" fmla="*/ 10800 w 21600"/>
              <a:gd name="connsiteY24" fmla="*/ 580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1600" h="21600">
                <a:moveTo>
                  <a:pt x="10800" y="5800"/>
                </a:moveTo>
                <a:lnTo>
                  <a:pt x="14522" y="0"/>
                </a:lnTo>
                <a:cubicBezTo>
                  <a:pt x="14400" y="1775"/>
                  <a:pt x="14277" y="3550"/>
                  <a:pt x="14155" y="5325"/>
                </a:cubicBezTo>
                <a:lnTo>
                  <a:pt x="18380" y="4457"/>
                </a:lnTo>
                <a:lnTo>
                  <a:pt x="16702" y="7315"/>
                </a:lnTo>
                <a:lnTo>
                  <a:pt x="21097" y="8137"/>
                </a:lnTo>
                <a:lnTo>
                  <a:pt x="17607" y="10475"/>
                </a:lnTo>
                <a:lnTo>
                  <a:pt x="21600" y="13290"/>
                </a:lnTo>
                <a:lnTo>
                  <a:pt x="16837" y="12942"/>
                </a:lnTo>
                <a:lnTo>
                  <a:pt x="18145" y="18095"/>
                </a:lnTo>
                <a:lnTo>
                  <a:pt x="14020" y="14457"/>
                </a:lnTo>
                <a:lnTo>
                  <a:pt x="13247" y="19737"/>
                </a:lnTo>
                <a:lnTo>
                  <a:pt x="10532" y="14935"/>
                </a:lnTo>
                <a:lnTo>
                  <a:pt x="8485" y="21600"/>
                </a:lnTo>
                <a:cubicBezTo>
                  <a:pt x="8228" y="19609"/>
                  <a:pt x="7972" y="17618"/>
                  <a:pt x="7715" y="15627"/>
                </a:cubicBezTo>
                <a:lnTo>
                  <a:pt x="4762" y="17617"/>
                </a:lnTo>
                <a:lnTo>
                  <a:pt x="5667" y="13937"/>
                </a:lnTo>
                <a:lnTo>
                  <a:pt x="135" y="14587"/>
                </a:lnTo>
                <a:lnTo>
                  <a:pt x="3722" y="11775"/>
                </a:lnTo>
                <a:lnTo>
                  <a:pt x="0" y="8615"/>
                </a:lnTo>
                <a:lnTo>
                  <a:pt x="4627" y="7617"/>
                </a:lnTo>
                <a:lnTo>
                  <a:pt x="370" y="2295"/>
                </a:lnTo>
                <a:lnTo>
                  <a:pt x="7312" y="6320"/>
                </a:lnTo>
                <a:lnTo>
                  <a:pt x="8352" y="2295"/>
                </a:lnTo>
                <a:lnTo>
                  <a:pt x="10800" y="580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735737" tIns="1090945" rIns="778233" bIns="1320611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kern="1200" dirty="0"/>
              <a:t>Congrès de l’union mondial</a:t>
            </a:r>
            <a:r>
              <a:rPr lang="fr-FR" sz="1600" kern="1200" dirty="0"/>
              <a:t> </a:t>
            </a:r>
            <a:r>
              <a:rPr lang="fr-FR" sz="1600" b="1" kern="1200" dirty="0"/>
              <a:t>des anciens élèves </a:t>
            </a:r>
            <a:r>
              <a:rPr lang="fr-FR" sz="1600" kern="1200" dirty="0"/>
              <a:t>(</a:t>
            </a:r>
            <a:r>
              <a:rPr lang="fr-FR" sz="1600" kern="1200" dirty="0" err="1"/>
              <a:t>umael</a:t>
            </a:r>
            <a:r>
              <a:rPr lang="fr-FR" sz="1600" kern="1200" dirty="0"/>
              <a:t>) Beauvais (06/2015)</a:t>
            </a:r>
          </a:p>
        </p:txBody>
      </p:sp>
      <p:sp>
        <p:nvSpPr>
          <p:cNvPr id="11" name="Forme libre 10"/>
          <p:cNvSpPr/>
          <p:nvPr/>
        </p:nvSpPr>
        <p:spPr>
          <a:xfrm rot="19387227">
            <a:off x="3446112" y="4071924"/>
            <a:ext cx="1337234" cy="35648"/>
          </a:xfrm>
          <a:custGeom>
            <a:avLst/>
            <a:gdLst>
              <a:gd name="connsiteX0" fmla="*/ 0 w 1337234"/>
              <a:gd name="connsiteY0" fmla="*/ 17824 h 35648"/>
              <a:gd name="connsiteX1" fmla="*/ 1337234 w 1337234"/>
              <a:gd name="connsiteY1" fmla="*/ 17824 h 35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37234" h="35648">
                <a:moveTo>
                  <a:pt x="0" y="17824"/>
                </a:moveTo>
                <a:lnTo>
                  <a:pt x="1337234" y="17824"/>
                </a:lnTo>
              </a:path>
            </a:pathLst>
          </a:custGeom>
          <a:noFill/>
          <a:ln w="63500" cmpd="dbl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885" tIns="-15607" rIns="647887" bIns="-1560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500" kern="1200"/>
          </a:p>
        </p:txBody>
      </p:sp>
      <p:sp>
        <p:nvSpPr>
          <p:cNvPr id="12" name="Forme libre 11"/>
          <p:cNvSpPr/>
          <p:nvPr/>
        </p:nvSpPr>
        <p:spPr>
          <a:xfrm>
            <a:off x="4649555" y="3207910"/>
            <a:ext cx="1922313" cy="961156"/>
          </a:xfrm>
          <a:custGeom>
            <a:avLst/>
            <a:gdLst>
              <a:gd name="connsiteX0" fmla="*/ 0 w 1922313"/>
              <a:gd name="connsiteY0" fmla="*/ 96116 h 961156"/>
              <a:gd name="connsiteX1" fmla="*/ 96116 w 1922313"/>
              <a:gd name="connsiteY1" fmla="*/ 0 h 961156"/>
              <a:gd name="connsiteX2" fmla="*/ 1826197 w 1922313"/>
              <a:gd name="connsiteY2" fmla="*/ 0 h 961156"/>
              <a:gd name="connsiteX3" fmla="*/ 1922313 w 1922313"/>
              <a:gd name="connsiteY3" fmla="*/ 96116 h 961156"/>
              <a:gd name="connsiteX4" fmla="*/ 1922313 w 1922313"/>
              <a:gd name="connsiteY4" fmla="*/ 865040 h 961156"/>
              <a:gd name="connsiteX5" fmla="*/ 1826197 w 1922313"/>
              <a:gd name="connsiteY5" fmla="*/ 961156 h 961156"/>
              <a:gd name="connsiteX6" fmla="*/ 96116 w 1922313"/>
              <a:gd name="connsiteY6" fmla="*/ 961156 h 961156"/>
              <a:gd name="connsiteX7" fmla="*/ 0 w 1922313"/>
              <a:gd name="connsiteY7" fmla="*/ 865040 h 961156"/>
              <a:gd name="connsiteX8" fmla="*/ 0 w 1922313"/>
              <a:gd name="connsiteY8" fmla="*/ 96116 h 961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2313" h="961156">
                <a:moveTo>
                  <a:pt x="0" y="96116"/>
                </a:moveTo>
                <a:cubicBezTo>
                  <a:pt x="0" y="43033"/>
                  <a:pt x="43033" y="0"/>
                  <a:pt x="96116" y="0"/>
                </a:cubicBezTo>
                <a:lnTo>
                  <a:pt x="1826197" y="0"/>
                </a:lnTo>
                <a:cubicBezTo>
                  <a:pt x="1879280" y="0"/>
                  <a:pt x="1922313" y="43033"/>
                  <a:pt x="1922313" y="96116"/>
                </a:cubicBezTo>
                <a:lnTo>
                  <a:pt x="1922313" y="865040"/>
                </a:lnTo>
                <a:cubicBezTo>
                  <a:pt x="1922313" y="918123"/>
                  <a:pt x="1879280" y="961156"/>
                  <a:pt x="1826197" y="961156"/>
                </a:cubicBezTo>
                <a:lnTo>
                  <a:pt x="96116" y="961156"/>
                </a:lnTo>
                <a:cubicBezTo>
                  <a:pt x="43033" y="961156"/>
                  <a:pt x="0" y="918123"/>
                  <a:pt x="0" y="865040"/>
                </a:cubicBezTo>
                <a:lnTo>
                  <a:pt x="0" y="96116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38311" tIns="38311" rIns="38311" bIns="38311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kern="1200" dirty="0"/>
              <a:t>Assemblée générale </a:t>
            </a:r>
            <a:r>
              <a:rPr lang="fr-FR" sz="1600" b="0" kern="1200" dirty="0"/>
              <a:t>de la fédération (01/2016)</a:t>
            </a:r>
          </a:p>
        </p:txBody>
      </p:sp>
      <p:sp>
        <p:nvSpPr>
          <p:cNvPr id="13" name="Forme libre 12"/>
          <p:cNvSpPr/>
          <p:nvPr/>
        </p:nvSpPr>
        <p:spPr>
          <a:xfrm rot="21077">
            <a:off x="6571864" y="3672105"/>
            <a:ext cx="470314" cy="35648"/>
          </a:xfrm>
          <a:custGeom>
            <a:avLst/>
            <a:gdLst>
              <a:gd name="connsiteX0" fmla="*/ 0 w 470314"/>
              <a:gd name="connsiteY0" fmla="*/ 17824 h 35648"/>
              <a:gd name="connsiteX1" fmla="*/ 470314 w 470314"/>
              <a:gd name="connsiteY1" fmla="*/ 17824 h 35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0314" h="35648">
                <a:moveTo>
                  <a:pt x="0" y="17824"/>
                </a:moveTo>
                <a:lnTo>
                  <a:pt x="470314" y="17824"/>
                </a:lnTo>
              </a:path>
            </a:pathLst>
          </a:custGeom>
          <a:noFill/>
          <a:ln w="79375" cmpd="tri">
            <a:solidFill>
              <a:schemeClr val="accent3">
                <a:lumMod val="50000"/>
              </a:schemeClr>
            </a:solidFill>
            <a:tailEnd type="triangle" w="med" len="sm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36100" tIns="6066" rIns="236098" bIns="606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500" kern="1200"/>
          </a:p>
        </p:txBody>
      </p:sp>
      <p:sp>
        <p:nvSpPr>
          <p:cNvPr id="14" name="Forme libre 13"/>
          <p:cNvSpPr/>
          <p:nvPr/>
        </p:nvSpPr>
        <p:spPr>
          <a:xfrm>
            <a:off x="7042174" y="3210793"/>
            <a:ext cx="1922313" cy="961156"/>
          </a:xfrm>
          <a:custGeom>
            <a:avLst/>
            <a:gdLst>
              <a:gd name="connsiteX0" fmla="*/ 0 w 1922313"/>
              <a:gd name="connsiteY0" fmla="*/ 961156 h 961156"/>
              <a:gd name="connsiteX1" fmla="*/ 240289 w 1922313"/>
              <a:gd name="connsiteY1" fmla="*/ 0 h 961156"/>
              <a:gd name="connsiteX2" fmla="*/ 1922313 w 1922313"/>
              <a:gd name="connsiteY2" fmla="*/ 0 h 961156"/>
              <a:gd name="connsiteX3" fmla="*/ 1682024 w 1922313"/>
              <a:gd name="connsiteY3" fmla="*/ 961156 h 961156"/>
              <a:gd name="connsiteX4" fmla="*/ 0 w 1922313"/>
              <a:gd name="connsiteY4" fmla="*/ 961156 h 961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2313" h="961156">
                <a:moveTo>
                  <a:pt x="0" y="961156"/>
                </a:moveTo>
                <a:lnTo>
                  <a:pt x="240289" y="0"/>
                </a:lnTo>
                <a:lnTo>
                  <a:pt x="1922313" y="0"/>
                </a:lnTo>
                <a:lnTo>
                  <a:pt x="1682024" y="961156"/>
                </a:lnTo>
                <a:lnTo>
                  <a:pt x="0" y="961156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spcFirstLastPara="0" vert="horz" wrap="square" lIns="269203" tIns="139047" rIns="269203" bIns="13904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b="1" kern="1200" dirty="0"/>
              <a:t>ORIENTATIONS POUR LE RESEAU LASALLE FRANCE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411760" y="5445224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Conscience de réalisations et d’engagements concrets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71600" y="256446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Richesse des témoignages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748510" y="429309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Elan et enthousiasme</a:t>
            </a:r>
          </a:p>
        </p:txBody>
      </p:sp>
    </p:spTree>
    <p:extLst>
      <p:ext uri="{BB962C8B-B14F-4D97-AF65-F5344CB8AC3E}">
        <p14:creationId xmlns:p14="http://schemas.microsoft.com/office/powerpoint/2010/main" val="211562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Constat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5"/>
            <a:ext cx="8229600" cy="3888432"/>
          </a:xfrm>
        </p:spPr>
        <p:txBody>
          <a:bodyPr/>
          <a:lstStyle/>
          <a:p>
            <a:r>
              <a:rPr lang="fr-FR" dirty="0"/>
              <a:t>Des associations d’anciens élèves en peine, en panne, disparues…</a:t>
            </a:r>
          </a:p>
          <a:p>
            <a:r>
              <a:rPr lang="fr-FR" dirty="0"/>
              <a:t>D’autres restent bien vivantes et rendent de réels services</a:t>
            </a:r>
          </a:p>
          <a:p>
            <a:r>
              <a:rPr lang="fr-FR" dirty="0"/>
              <a:t>Elles sont une composante reconnue de la famille lasallienne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359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/>
              <a:t>Associations d’anciens élèves : </a:t>
            </a:r>
            <a:br>
              <a:rPr lang="fr-FR" sz="3600" dirty="0"/>
            </a:br>
            <a:r>
              <a:rPr lang="fr-FR" sz="3600" dirty="0"/>
              <a:t>De vraies potentialités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2923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58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Concrètement : </a:t>
            </a:r>
            <a:br>
              <a:rPr lang="fr-FR" dirty="0"/>
            </a:br>
            <a:r>
              <a:rPr lang="fr-FR" dirty="0"/>
              <a:t>1- Porter un regard positif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306" y="1844824"/>
            <a:ext cx="8229600" cy="4525963"/>
          </a:xfrm>
        </p:spPr>
        <p:txBody>
          <a:bodyPr/>
          <a:lstStyle/>
          <a:p>
            <a:r>
              <a:rPr lang="fr-FR" dirty="0"/>
              <a:t>Considérer, valoriser, ces associations et le rôle qu’elles peuvent avoir</a:t>
            </a:r>
          </a:p>
          <a:p>
            <a:r>
              <a:rPr lang="fr-FR" dirty="0"/>
              <a:t>Penser l’apport d’une telle association pour les formation post-bac, à l’image de celles des grandes écoles !</a:t>
            </a:r>
          </a:p>
          <a:p>
            <a:r>
              <a:rPr lang="fr-FR" dirty="0"/>
              <a:t>Susciter des occasions pour associer ou solliciter des anciens élèves (fêtes, remise de diplômes, forum orientation…)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63"/>
          <a:stretch/>
        </p:blipFill>
        <p:spPr bwMode="auto">
          <a:xfrm>
            <a:off x="6876255" y="116632"/>
            <a:ext cx="1973563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63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168" y="27429"/>
            <a:ext cx="2393459" cy="2393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Concrètement : </a:t>
            </a:r>
            <a:br>
              <a:rPr lang="fr-FR" dirty="0"/>
            </a:br>
            <a:r>
              <a:rPr lang="fr-FR" dirty="0"/>
              <a:t>2- Patrimoine et archives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48880"/>
            <a:ext cx="8003232" cy="3777283"/>
          </a:xfrm>
        </p:spPr>
        <p:txBody>
          <a:bodyPr>
            <a:normAutofit/>
          </a:bodyPr>
          <a:lstStyle/>
          <a:p>
            <a:r>
              <a:rPr lang="fr-FR" dirty="0"/>
              <a:t>Le classement et la mise en valeur des archives non confidentielles se révèle très stimulante pour les plus anciens </a:t>
            </a:r>
          </a:p>
          <a:p>
            <a:r>
              <a:rPr lang="fr-FR" dirty="0"/>
              <a:t>Elle permet ensuite une consultation plus aisée pour les anciens élèves et pour les enseignants à des fins pédagogiques </a:t>
            </a:r>
          </a:p>
        </p:txBody>
      </p:sp>
    </p:spTree>
    <p:extLst>
      <p:ext uri="{BB962C8B-B14F-4D97-AF65-F5344CB8AC3E}">
        <p14:creationId xmlns:p14="http://schemas.microsoft.com/office/powerpoint/2010/main" val="322063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Concrètement : </a:t>
            </a:r>
            <a:br>
              <a:rPr lang="fr-FR" dirty="0"/>
            </a:br>
            <a:r>
              <a:rPr lang="fr-FR" dirty="0"/>
              <a:t>3- Actions immédiates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48880"/>
            <a:ext cx="8003232" cy="4392488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Un formulaire à mettre à disposition des visiteurs (</a:t>
            </a:r>
            <a:r>
              <a:rPr lang="fr-FR" dirty="0" err="1"/>
              <a:t>cf</a:t>
            </a:r>
            <a:r>
              <a:rPr lang="fr-FR" dirty="0"/>
              <a:t> doc)</a:t>
            </a:r>
          </a:p>
          <a:p>
            <a:pPr lvl="1"/>
            <a:r>
              <a:rPr lang="fr-FR" i="1" dirty="0"/>
              <a:t>A l’accueil de l’établissement, pour les JPO…</a:t>
            </a:r>
          </a:p>
          <a:p>
            <a:pPr lvl="1"/>
            <a:r>
              <a:rPr lang="fr-FR" i="1" dirty="0"/>
              <a:t>Pour recenser les anciens élèves en vue d’un contact futur</a:t>
            </a:r>
          </a:p>
          <a:p>
            <a:pPr lvl="1"/>
            <a:r>
              <a:rPr lang="fr-FR" i="1" dirty="0"/>
              <a:t>A remettre au président de l’association (ou autre)</a:t>
            </a:r>
          </a:p>
          <a:p>
            <a:pPr>
              <a:spcBef>
                <a:spcPts val="1200"/>
              </a:spcBef>
            </a:pPr>
            <a:r>
              <a:rPr lang="fr-FR" dirty="0"/>
              <a:t>Par une enquête en ligne, informer la Fédération de la situation de l’association d’anciens élèves de votre établissement : </a:t>
            </a:r>
            <a:r>
              <a:rPr lang="fr-FR" sz="2400" dirty="0">
                <a:hlinkClick r:id="rId2"/>
              </a:rPr>
              <a:t>http://goo.gl/forms/uFMn9QtrJSoUpPh73</a:t>
            </a:r>
            <a:endParaRPr lang="fr-FR" sz="2400" dirty="0"/>
          </a:p>
          <a:p>
            <a:pPr>
              <a:spcBef>
                <a:spcPts val="1200"/>
              </a:spcBef>
            </a:pPr>
            <a:endParaRPr lang="fr-FR" sz="2400" dirty="0"/>
          </a:p>
          <a:p>
            <a:pPr marL="0" indent="0" algn="r">
              <a:spcBef>
                <a:spcPts val="1200"/>
              </a:spcBef>
              <a:buNone/>
            </a:pPr>
            <a:r>
              <a:rPr lang="fr-FR" dirty="0">
                <a:solidFill>
                  <a:srgbClr val="0070C0"/>
                </a:solidFill>
              </a:rPr>
              <a:t>Merci d’avance de votre aide</a:t>
            </a:r>
          </a:p>
        </p:txBody>
      </p:sp>
      <p:sp>
        <p:nvSpPr>
          <p:cNvPr id="4" name="AutoShape 2" descr="Afficher l'image d'orig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78" name="Picture 6" descr="Afficher l'image d'orig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32656"/>
            <a:ext cx="2555776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93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281</Words>
  <Application>Microsoft Office PowerPoint</Application>
  <PresentationFormat>Affichage à l'écran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Fédération des Anciens Elèves Lasalliens</vt:lpstr>
      <vt:lpstr>Une volonté :  Donner une nouvelle impulsion</vt:lpstr>
      <vt:lpstr>Constat</vt:lpstr>
      <vt:lpstr>Associations d’anciens élèves :  De vraies potentialités</vt:lpstr>
      <vt:lpstr>Concrètement :  1- Porter un regard positif</vt:lpstr>
      <vt:lpstr>Concrètement :  2- Patrimoine et archives</vt:lpstr>
      <vt:lpstr>Concrètement :  3- Actions immédiates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Fédération des anciens élèves lasalliens</dc:title>
  <dc:creator>Famille Chapuis</dc:creator>
  <cp:lastModifiedBy>COLLET Olivier</cp:lastModifiedBy>
  <cp:revision>16</cp:revision>
  <dcterms:created xsi:type="dcterms:W3CDTF">2016-08-17T07:12:07Z</dcterms:created>
  <dcterms:modified xsi:type="dcterms:W3CDTF">2016-10-25T06:55:29Z</dcterms:modified>
</cp:coreProperties>
</file>